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2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8"/>
    <p:restoredTop sz="94694"/>
  </p:normalViewPr>
  <p:slideViewPr>
    <p:cSldViewPr snapToGrid="0">
      <p:cViewPr varScale="1">
        <p:scale>
          <a:sx n="75" d="100"/>
          <a:sy n="75" d="100"/>
        </p:scale>
        <p:origin x="9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bey Norris" userId="b8ab048e-9f99-4d43-b43d-9a58535643da" providerId="ADAL" clId="{14357F09-5941-4894-8501-3C651DFFEC77}"/>
    <pc:docChg chg="custSel modSld">
      <pc:chgData name="Abbey Norris" userId="b8ab048e-9f99-4d43-b43d-9a58535643da" providerId="ADAL" clId="{14357F09-5941-4894-8501-3C651DFFEC77}" dt="2024-11-14T19:00:06.444" v="66" actId="208"/>
      <pc:docMkLst>
        <pc:docMk/>
      </pc:docMkLst>
      <pc:sldChg chg="modSp mod">
        <pc:chgData name="Abbey Norris" userId="b8ab048e-9f99-4d43-b43d-9a58535643da" providerId="ADAL" clId="{14357F09-5941-4894-8501-3C651DFFEC77}" dt="2024-11-14T19:00:06.444" v="66" actId="208"/>
        <pc:sldMkLst>
          <pc:docMk/>
          <pc:sldMk cId="275702915" sldId="260"/>
        </pc:sldMkLst>
      </pc:sldChg>
      <pc:sldChg chg="addSp modSp mod">
        <pc:chgData name="Abbey Norris" userId="b8ab048e-9f99-4d43-b43d-9a58535643da" providerId="ADAL" clId="{14357F09-5941-4894-8501-3C651DFFEC77}" dt="2024-11-14T18:59:47.046" v="65" actId="1076"/>
        <pc:sldMkLst>
          <pc:docMk/>
          <pc:sldMk cId="2624225150" sldId="261"/>
        </pc:sldMkLst>
      </pc:sldChg>
    </pc:docChg>
  </pc:docChgLst>
  <pc:docChgLst>
    <pc:chgData name="Abbey Norris" userId="b8ab048e-9f99-4d43-b43d-9a58535643da" providerId="ADAL" clId="{962A67AE-C9E0-4A57-8971-E87ECAF46DA1}"/>
    <pc:docChg chg="modSld">
      <pc:chgData name="Abbey Norris" userId="b8ab048e-9f99-4d43-b43d-9a58535643da" providerId="ADAL" clId="{962A67AE-C9E0-4A57-8971-E87ECAF46DA1}" dt="2025-02-13T19:04:19.918" v="0" actId="20577"/>
      <pc:docMkLst>
        <pc:docMk/>
      </pc:docMkLst>
      <pc:sldChg chg="modSp mod">
        <pc:chgData name="Abbey Norris" userId="b8ab048e-9f99-4d43-b43d-9a58535643da" providerId="ADAL" clId="{962A67AE-C9E0-4A57-8971-E87ECAF46DA1}" dt="2025-02-13T19:04:19.918" v="0" actId="20577"/>
        <pc:sldMkLst>
          <pc:docMk/>
          <pc:sldMk cId="2624225150" sldId="261"/>
        </pc:sldMkLst>
        <pc:spChg chg="mod">
          <ac:chgData name="Abbey Norris" userId="b8ab048e-9f99-4d43-b43d-9a58535643da" providerId="ADAL" clId="{962A67AE-C9E0-4A57-8971-E87ECAF46DA1}" dt="2025-02-13T19:04:19.918" v="0" actId="20577"/>
          <ac:spMkLst>
            <pc:docMk/>
            <pc:sldMk cId="2624225150" sldId="261"/>
            <ac:spMk id="3" creationId="{13E9C18E-60DD-88BD-9DB9-63B99CFF372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and white wave&#10;&#10;Description automatically generated">
            <a:extLst>
              <a:ext uri="{FF2B5EF4-FFF2-40B4-BE49-F238E27FC236}">
                <a16:creationId xmlns:a16="http://schemas.microsoft.com/office/drawing/2014/main" id="{84A2E940-1FC1-D83A-0C5E-267D087DDF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A394A45-0AB4-0481-4004-8D25EF37D9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597" y="485532"/>
            <a:ext cx="7590806" cy="426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3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and white wave&#10;&#10;Description automatically generated">
            <a:extLst>
              <a:ext uri="{FF2B5EF4-FFF2-40B4-BE49-F238E27FC236}">
                <a16:creationId xmlns:a16="http://schemas.microsoft.com/office/drawing/2014/main" id="{84A2E940-1FC1-D83A-0C5E-267D087DDF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4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CA909D7-F1A5-0159-15B9-05532B697E47}"/>
              </a:ext>
            </a:extLst>
          </p:cNvPr>
          <p:cNvSpPr txBox="1"/>
          <p:nvPr userDrawn="1"/>
        </p:nvSpPr>
        <p:spPr>
          <a:xfrm>
            <a:off x="8994913" y="6315524"/>
            <a:ext cx="2971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 err="1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digitalpathologyassociation.org</a:t>
            </a:r>
            <a:endParaRPr lang="en-US" sz="1200" dirty="0">
              <a:solidFill>
                <a:srgbClr val="372D6F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DAAD0-F351-F914-D94F-25445F8B49FF}"/>
              </a:ext>
            </a:extLst>
          </p:cNvPr>
          <p:cNvSpPr txBox="1"/>
          <p:nvPr userDrawn="1"/>
        </p:nvSpPr>
        <p:spPr>
          <a:xfrm>
            <a:off x="381000" y="6315524"/>
            <a:ext cx="2971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#</a:t>
            </a:r>
            <a:r>
              <a:rPr lang="en-US" sz="1200" b="1" i="0" u="none" strike="noStrike" dirty="0" err="1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DPAKnowledgeBytes</a:t>
            </a:r>
            <a:endParaRPr lang="en-US" sz="1200" dirty="0">
              <a:solidFill>
                <a:srgbClr val="372D6F"/>
              </a:solidFill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6F9C5B-83FD-E802-44D9-A5911803DE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83" y="265477"/>
            <a:ext cx="944218" cy="10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CA909D7-F1A5-0159-15B9-05532B697E47}"/>
              </a:ext>
            </a:extLst>
          </p:cNvPr>
          <p:cNvSpPr txBox="1"/>
          <p:nvPr userDrawn="1"/>
        </p:nvSpPr>
        <p:spPr>
          <a:xfrm>
            <a:off x="8994913" y="6315524"/>
            <a:ext cx="2971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 err="1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digitalpathologyassociation.org</a:t>
            </a:r>
            <a:endParaRPr lang="en-US" sz="1200" dirty="0">
              <a:solidFill>
                <a:srgbClr val="372D6F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DAAD0-F351-F914-D94F-25445F8B49FF}"/>
              </a:ext>
            </a:extLst>
          </p:cNvPr>
          <p:cNvSpPr txBox="1"/>
          <p:nvPr userDrawn="1"/>
        </p:nvSpPr>
        <p:spPr>
          <a:xfrm>
            <a:off x="381000" y="6315524"/>
            <a:ext cx="2971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#</a:t>
            </a:r>
            <a:r>
              <a:rPr lang="en-US" sz="1200" b="1" i="0" u="none" strike="noStrike" dirty="0" err="1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DPAKnowledgeBytes</a:t>
            </a:r>
            <a:endParaRPr lang="en-US" sz="1200" dirty="0">
              <a:solidFill>
                <a:srgbClr val="372D6F"/>
              </a:solidFill>
              <a:effectLst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C719E4D-3579-6D4D-6333-ECA25D485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31" y="6244231"/>
            <a:ext cx="1463537" cy="4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3B3B72-898B-270F-5F49-AB1EC248F83E}"/>
              </a:ext>
            </a:extLst>
          </p:cNvPr>
          <p:cNvSpPr/>
          <p:nvPr userDrawn="1"/>
        </p:nvSpPr>
        <p:spPr>
          <a:xfrm>
            <a:off x="0" y="6778487"/>
            <a:ext cx="12192000" cy="79513"/>
          </a:xfrm>
          <a:prstGeom prst="rect">
            <a:avLst/>
          </a:prstGeom>
          <a:solidFill>
            <a:srgbClr val="372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3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CA909D7-F1A5-0159-15B9-05532B697E47}"/>
              </a:ext>
            </a:extLst>
          </p:cNvPr>
          <p:cNvSpPr txBox="1"/>
          <p:nvPr userDrawn="1"/>
        </p:nvSpPr>
        <p:spPr>
          <a:xfrm>
            <a:off x="8994913" y="6315524"/>
            <a:ext cx="2971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 err="1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digitalpathologyassociation.org</a:t>
            </a:r>
            <a:endParaRPr lang="en-US" sz="1200" dirty="0">
              <a:solidFill>
                <a:srgbClr val="372D6F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DAAD0-F351-F914-D94F-25445F8B49FF}"/>
              </a:ext>
            </a:extLst>
          </p:cNvPr>
          <p:cNvSpPr txBox="1"/>
          <p:nvPr userDrawn="1"/>
        </p:nvSpPr>
        <p:spPr>
          <a:xfrm>
            <a:off x="381000" y="6315524"/>
            <a:ext cx="2971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#</a:t>
            </a:r>
            <a:r>
              <a:rPr lang="en-US" sz="1200" b="1" i="0" u="none" strike="noStrike" dirty="0" err="1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DPAKnowledgeBytes</a:t>
            </a:r>
            <a:endParaRPr lang="en-US" sz="1200" dirty="0">
              <a:solidFill>
                <a:srgbClr val="372D6F"/>
              </a:solidFill>
              <a:effectLst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C719E4D-3579-6D4D-6333-ECA25D485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31" y="6244231"/>
            <a:ext cx="1463537" cy="4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3B3B72-898B-270F-5F49-AB1EC248F83E}"/>
              </a:ext>
            </a:extLst>
          </p:cNvPr>
          <p:cNvSpPr/>
          <p:nvPr userDrawn="1"/>
        </p:nvSpPr>
        <p:spPr>
          <a:xfrm>
            <a:off x="0" y="6778487"/>
            <a:ext cx="12192000" cy="79513"/>
          </a:xfrm>
          <a:prstGeom prst="rect">
            <a:avLst/>
          </a:prstGeom>
          <a:solidFill>
            <a:srgbClr val="372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D1D373-0A9A-9D00-7129-9A997519B5A1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411358" y="1073425"/>
            <a:ext cx="9322904" cy="435333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399108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CDAAD0-F351-F914-D94F-25445F8B49FF}"/>
              </a:ext>
            </a:extLst>
          </p:cNvPr>
          <p:cNvSpPr txBox="1"/>
          <p:nvPr userDrawn="1"/>
        </p:nvSpPr>
        <p:spPr>
          <a:xfrm>
            <a:off x="381000" y="6315524"/>
            <a:ext cx="20511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#</a:t>
            </a:r>
            <a:r>
              <a:rPr lang="en-US" sz="1200" b="1" i="0" u="none" strike="noStrike" dirty="0" err="1">
                <a:solidFill>
                  <a:srgbClr val="372D6F"/>
                </a:solidFill>
                <a:effectLst/>
                <a:latin typeface="Arial" panose="020B0604020202020204" pitchFamily="34" charset="0"/>
              </a:rPr>
              <a:t>DPAKnowledgeBytes</a:t>
            </a:r>
            <a:endParaRPr lang="en-US" sz="1200" dirty="0">
              <a:solidFill>
                <a:srgbClr val="372D6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3B3B72-898B-270F-5F49-AB1EC248F83E}"/>
              </a:ext>
            </a:extLst>
          </p:cNvPr>
          <p:cNvSpPr/>
          <p:nvPr userDrawn="1"/>
        </p:nvSpPr>
        <p:spPr>
          <a:xfrm>
            <a:off x="0" y="6778487"/>
            <a:ext cx="12192000" cy="79513"/>
          </a:xfrm>
          <a:prstGeom prst="rect">
            <a:avLst/>
          </a:prstGeom>
          <a:solidFill>
            <a:srgbClr val="372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D1D373-0A9A-9D00-7129-9A997519B5A1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411358" y="1073425"/>
            <a:ext cx="9322904" cy="435333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6374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0" r:id="rId4"/>
    <p:sldLayoutId id="2147483661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36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E9C18E-60DD-88BD-9DB9-63B99CFF3724}"/>
              </a:ext>
            </a:extLst>
          </p:cNvPr>
          <p:cNvSpPr txBox="1"/>
          <p:nvPr/>
        </p:nvSpPr>
        <p:spPr>
          <a:xfrm>
            <a:off x="4968818" y="1795275"/>
            <a:ext cx="60906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Lichen Planus</a:t>
            </a:r>
          </a:p>
          <a:p>
            <a:r>
              <a:rPr lang="en-US" sz="4000" dirty="0"/>
              <a:t>Zendee Elaba, MD</a:t>
            </a:r>
          </a:p>
          <a:p>
            <a:r>
              <a:rPr lang="en-US" sz="4000" dirty="0"/>
              <a:t>UMass Memorial Health</a:t>
            </a:r>
          </a:p>
        </p:txBody>
      </p:sp>
      <p:pic>
        <p:nvPicPr>
          <p:cNvPr id="1026" name="Picture 2" descr="Zendee Rose P Elaba, MD practices Dermatology in Worcester">
            <a:extLst>
              <a:ext uri="{FF2B5EF4-FFF2-40B4-BE49-F238E27FC236}">
                <a16:creationId xmlns:a16="http://schemas.microsoft.com/office/drawing/2014/main" id="{7BE98C0B-3DF6-EE30-4F69-2E7C146B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79" y="1400971"/>
            <a:ext cx="2421843" cy="30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2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PA sample LICHEN PLANUS-2">
            <a:hlinkClick r:id="" action="ppaction://media"/>
            <a:extLst>
              <a:ext uri="{FF2B5EF4-FFF2-40B4-BE49-F238E27FC236}">
                <a16:creationId xmlns:a16="http://schemas.microsoft.com/office/drawing/2014/main" id="{FA609DBF-F864-26D5-4584-24ED8143E4A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731" y="468647"/>
            <a:ext cx="9878538" cy="555676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7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</Words>
  <Application>Microsoft Office PowerPoint</Application>
  <PresentationFormat>Widescreen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Gormal</dc:creator>
  <cp:lastModifiedBy>Abbey Norris</cp:lastModifiedBy>
  <cp:revision>6</cp:revision>
  <dcterms:created xsi:type="dcterms:W3CDTF">2024-09-22T14:10:37Z</dcterms:created>
  <dcterms:modified xsi:type="dcterms:W3CDTF">2025-02-13T19:04:22Z</dcterms:modified>
</cp:coreProperties>
</file>