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2" r:id="rId2"/>
  </p:sldMasterIdLst>
  <p:notesMasterIdLst>
    <p:notesMasterId r:id="rId5"/>
  </p:notesMasterIdLst>
  <p:sldIdLst>
    <p:sldId id="267" r:id="rId3"/>
    <p:sldId id="268" r:id="rId4"/>
  </p:sldIdLst>
  <p:sldSz cx="9144000" cy="5143500" type="screen16x9"/>
  <p:notesSz cx="6858000" cy="9144000"/>
  <p:embeddedFontLst>
    <p:embeddedFont>
      <p:font typeface="Lato" panose="020F0502020204030203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6F49"/>
    <a:srgbClr val="386BB6"/>
    <a:srgbClr val="C04479"/>
    <a:srgbClr val="3C2A7D"/>
    <a:srgbClr val="EA4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F65EA8-1642-4C95-90F7-07663924B7D1}" v="1" dt="2026-09-10T16:08:53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9"/>
    <p:restoredTop sz="94658"/>
  </p:normalViewPr>
  <p:slideViewPr>
    <p:cSldViewPr snapToGrid="0">
      <p:cViewPr varScale="1">
        <p:scale>
          <a:sx n="88" d="100"/>
          <a:sy n="88" d="100"/>
        </p:scale>
        <p:origin x="52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Bain" userId="ac9769b0-cf15-4068-8293-d6b6f9d05eff" providerId="ADAL" clId="{5310134A-A9A4-4DFE-B2AE-7072063B09E3}"/>
    <pc:docChg chg="undo custSel modSld">
      <pc:chgData name="Megan Bain" userId="ac9769b0-cf15-4068-8293-d6b6f9d05eff" providerId="ADAL" clId="{5310134A-A9A4-4DFE-B2AE-7072063B09E3}" dt="2026-09-10T16:09:55.544" v="50" actId="403"/>
      <pc:docMkLst>
        <pc:docMk/>
      </pc:docMkLst>
      <pc:sldChg chg="addSp delSp modSp mod">
        <pc:chgData name="Megan Bain" userId="ac9769b0-cf15-4068-8293-d6b6f9d05eff" providerId="ADAL" clId="{5310134A-A9A4-4DFE-B2AE-7072063B09E3}" dt="2026-09-10T16:06:37.108" v="14" actId="14100"/>
        <pc:sldMkLst>
          <pc:docMk/>
          <pc:sldMk cId="4051452702" sldId="267"/>
        </pc:sldMkLst>
        <pc:spChg chg="mod">
          <ac:chgData name="Megan Bain" userId="ac9769b0-cf15-4068-8293-d6b6f9d05eff" providerId="ADAL" clId="{5310134A-A9A4-4DFE-B2AE-7072063B09E3}" dt="2026-09-10T16:06:37.108" v="14" actId="14100"/>
          <ac:spMkLst>
            <pc:docMk/>
            <pc:sldMk cId="4051452702" sldId="267"/>
            <ac:spMk id="5" creationId="{00000000-0000-0000-0000-000000000000}"/>
          </ac:spMkLst>
        </pc:spChg>
        <pc:spChg chg="add del">
          <ac:chgData name="Megan Bain" userId="ac9769b0-cf15-4068-8293-d6b6f9d05eff" providerId="ADAL" clId="{5310134A-A9A4-4DFE-B2AE-7072063B09E3}" dt="2026-09-10T16:06:02.266" v="1" actId="22"/>
          <ac:spMkLst>
            <pc:docMk/>
            <pc:sldMk cId="4051452702" sldId="267"/>
            <ac:spMk id="11" creationId="{C4194C2C-24C4-BA2B-FCA5-6BD770F071F0}"/>
          </ac:spMkLst>
        </pc:spChg>
        <pc:spChg chg="add mod">
          <ac:chgData name="Megan Bain" userId="ac9769b0-cf15-4068-8293-d6b6f9d05eff" providerId="ADAL" clId="{5310134A-A9A4-4DFE-B2AE-7072063B09E3}" dt="2026-09-10T16:06:33.700" v="13" actId="14100"/>
          <ac:spMkLst>
            <pc:docMk/>
            <pc:sldMk cId="4051452702" sldId="267"/>
            <ac:spMk id="13" creationId="{E6AC47AC-E89C-17FC-0467-1A0A3335AE50}"/>
          </ac:spMkLst>
        </pc:spChg>
      </pc:sldChg>
      <pc:sldChg chg="addSp modSp mod">
        <pc:chgData name="Megan Bain" userId="ac9769b0-cf15-4068-8293-d6b6f9d05eff" providerId="ADAL" clId="{5310134A-A9A4-4DFE-B2AE-7072063B09E3}" dt="2026-09-10T16:09:55.544" v="50" actId="403"/>
        <pc:sldMkLst>
          <pc:docMk/>
          <pc:sldMk cId="1446412230" sldId="268"/>
        </pc:sldMkLst>
        <pc:spChg chg="mod">
          <ac:chgData name="Megan Bain" userId="ac9769b0-cf15-4068-8293-d6b6f9d05eff" providerId="ADAL" clId="{5310134A-A9A4-4DFE-B2AE-7072063B09E3}" dt="2026-09-10T16:08:47.316" v="38" actId="1076"/>
          <ac:spMkLst>
            <pc:docMk/>
            <pc:sldMk cId="1446412230" sldId="268"/>
            <ac:spMk id="3" creationId="{00000000-0000-0000-0000-000000000000}"/>
          </ac:spMkLst>
        </pc:spChg>
        <pc:spChg chg="mod">
          <ac:chgData name="Megan Bain" userId="ac9769b0-cf15-4068-8293-d6b6f9d05eff" providerId="ADAL" clId="{5310134A-A9A4-4DFE-B2AE-7072063B09E3}" dt="2026-09-10T16:08:10.083" v="33" actId="27636"/>
          <ac:spMkLst>
            <pc:docMk/>
            <pc:sldMk cId="1446412230" sldId="268"/>
            <ac:spMk id="5" creationId="{00000000-0000-0000-0000-000000000000}"/>
          </ac:spMkLst>
        </pc:spChg>
        <pc:spChg chg="mod">
          <ac:chgData name="Megan Bain" userId="ac9769b0-cf15-4068-8293-d6b6f9d05eff" providerId="ADAL" clId="{5310134A-A9A4-4DFE-B2AE-7072063B09E3}" dt="2026-09-10T16:08:24.090" v="34" actId="14100"/>
          <ac:spMkLst>
            <pc:docMk/>
            <pc:sldMk cId="1446412230" sldId="268"/>
            <ac:spMk id="6" creationId="{00000000-0000-0000-0000-000000000000}"/>
          </ac:spMkLst>
        </pc:spChg>
        <pc:spChg chg="mod">
          <ac:chgData name="Megan Bain" userId="ac9769b0-cf15-4068-8293-d6b6f9d05eff" providerId="ADAL" clId="{5310134A-A9A4-4DFE-B2AE-7072063B09E3}" dt="2026-09-10T16:09:00.754" v="40" actId="14100"/>
          <ac:spMkLst>
            <pc:docMk/>
            <pc:sldMk cId="1446412230" sldId="268"/>
            <ac:spMk id="9" creationId="{00000000-0000-0000-0000-000000000000}"/>
          </ac:spMkLst>
        </pc:spChg>
        <pc:spChg chg="mod">
          <ac:chgData name="Megan Bain" userId="ac9769b0-cf15-4068-8293-d6b6f9d05eff" providerId="ADAL" clId="{5310134A-A9A4-4DFE-B2AE-7072063B09E3}" dt="2026-09-10T16:09:55.544" v="50" actId="403"/>
          <ac:spMkLst>
            <pc:docMk/>
            <pc:sldMk cId="1446412230" sldId="268"/>
            <ac:spMk id="10" creationId="{083568E4-681D-3F1F-1C80-67FA346B89C1}"/>
          </ac:spMkLst>
        </pc:spChg>
        <pc:spChg chg="add mod">
          <ac:chgData name="Megan Bain" userId="ac9769b0-cf15-4068-8293-d6b6f9d05eff" providerId="ADAL" clId="{5310134A-A9A4-4DFE-B2AE-7072063B09E3}" dt="2026-09-10T16:09:08.884" v="42" actId="1076"/>
          <ac:spMkLst>
            <pc:docMk/>
            <pc:sldMk cId="1446412230" sldId="268"/>
            <ac:spMk id="11" creationId="{3F3F15B3-64B6-220E-8EDA-702447D7CAB8}"/>
          </ac:spMkLst>
        </pc:spChg>
        <pc:spChg chg="add mod">
          <ac:chgData name="Megan Bain" userId="ac9769b0-cf15-4068-8293-d6b6f9d05eff" providerId="ADAL" clId="{5310134A-A9A4-4DFE-B2AE-7072063B09E3}" dt="2026-09-10T16:08:53.101" v="39" actId="767"/>
          <ac:spMkLst>
            <pc:docMk/>
            <pc:sldMk cId="1446412230" sldId="268"/>
            <ac:spMk id="12" creationId="{A6051EF8-4D3B-CE86-333F-A85B3E21754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A banner with triangles and text&#10;&#10;Description automatically generated">
            <a:extLst>
              <a:ext uri="{FF2B5EF4-FFF2-40B4-BE49-F238E27FC236}">
                <a16:creationId xmlns:a16="http://schemas.microsoft.com/office/drawing/2014/main" id="{77662B09-89B3-1ACB-5BC8-4B68596AA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A blue and purple background with white text&#10;&#10;Description automatically generated">
            <a:extLst>
              <a:ext uri="{FF2B5EF4-FFF2-40B4-BE49-F238E27FC236}">
                <a16:creationId xmlns:a16="http://schemas.microsoft.com/office/drawing/2014/main" id="{8A805C58-A824-6623-2552-3EC0997D54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2032000"/>
            <a:ext cx="7517324" cy="196612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Speaker Name</a:t>
            </a:r>
            <a:r>
              <a:rPr lang="en-US" b="0" dirty="0"/>
              <a:t>, Title, Affiliation</a:t>
            </a:r>
            <a:br>
              <a:rPr lang="en-US" b="0" dirty="0"/>
            </a:br>
            <a:r>
              <a:rPr lang="en-US" dirty="0"/>
              <a:t>Speaker Name</a:t>
            </a:r>
            <a:r>
              <a:rPr lang="en-US" b="0" dirty="0"/>
              <a:t>, Title, Affiliation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Speaker Name</a:t>
            </a:r>
            <a:r>
              <a:rPr lang="en-US" b="0" dirty="0"/>
              <a:t>, Title, Affiliation</a:t>
            </a:r>
            <a:endParaRPr lang="en-US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4A286176-4AEC-C2B7-083D-FE1255751E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0D34901-E6FE-F1B6-2D8E-6B0E1AF3762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3" y="1283241"/>
            <a:ext cx="3302000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3097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3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3809E-129C-65A0-237D-9A7E26A6A5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Speakers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51" y="4570800"/>
            <a:ext cx="1130374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74882121-7FE0-E5F3-6828-51542EC0E8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2974" y="1363129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0EAF33A2-2D36-FD04-97B4-BB075CD9E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7798" y="1368944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72CDB13-9AF4-E998-161C-AD77C9B2C3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30227" y="1363128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D88318-DECC-ECBA-02DB-E2296C809E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2474" y="2965450"/>
            <a:ext cx="1739899" cy="1397000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cap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Speaker Name &amp; Affiliation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5B2771D5-D524-9394-50A5-46B41A0D22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0227" y="2965450"/>
            <a:ext cx="1739899" cy="1397000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cap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Speaker Name &amp; Affiliation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E23951B-FDF2-08D7-571F-C4243D4948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37798" y="2965450"/>
            <a:ext cx="1740640" cy="1397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Speaker Name &amp; Affiliation</a:t>
            </a:r>
          </a:p>
        </p:txBody>
      </p:sp>
    </p:spTree>
    <p:extLst>
      <p:ext uri="{BB962C8B-B14F-4D97-AF65-F5344CB8AC3E}">
        <p14:creationId xmlns:p14="http://schemas.microsoft.com/office/powerpoint/2010/main" val="13554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2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red text on a white background&#10;&#10;Description automatically generated">
            <a:extLst>
              <a:ext uri="{FF2B5EF4-FFF2-40B4-BE49-F238E27FC236}">
                <a16:creationId xmlns:a16="http://schemas.microsoft.com/office/drawing/2014/main" id="{AE286EB8-0D0C-05F7-9EA0-FD26F61B7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1283241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581912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9697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0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red text on a white background&#10;&#10;Description automatically generated">
            <a:extLst>
              <a:ext uri="{FF2B5EF4-FFF2-40B4-BE49-F238E27FC236}">
                <a16:creationId xmlns:a16="http://schemas.microsoft.com/office/drawing/2014/main" id="{AE286EB8-0D0C-05F7-9EA0-FD26F61B7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5343" y="0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739328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20716" y="1780267"/>
            <a:ext cx="8671035" cy="285584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>
            <a:cxnSpLocks/>
          </p:cNvCxnSpPr>
          <p:nvPr userDrawn="1"/>
        </p:nvCxnSpPr>
        <p:spPr>
          <a:xfrm>
            <a:off x="542336" y="1025078"/>
            <a:ext cx="8126321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0417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4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966651C0-FAD8-4735-273F-C4FD10F95D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154"/>
          <a:stretch>
            <a:fillRect/>
          </a:stretch>
        </p:blipFill>
        <p:spPr>
          <a:xfrm>
            <a:off x="5376636" y="37104"/>
            <a:ext cx="3767364" cy="81153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1283241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497686" y="4804504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</a:t>
            </a:r>
            <a:r>
              <a:rPr lang="en" sz="900" b="1" dirty="0">
                <a:solidFill>
                  <a:srgbClr val="386BB6"/>
                </a:solidFill>
              </a:rPr>
              <a:t>26</a:t>
            </a:r>
            <a:endParaRPr sz="900" b="1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581912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Google Shape;82;p15">
            <a:extLst>
              <a:ext uri="{FF2B5EF4-FFF2-40B4-BE49-F238E27FC236}">
                <a16:creationId xmlns:a16="http://schemas.microsoft.com/office/drawing/2014/main" id="{D2AA6026-7F22-C047-18C5-AA82BCFB7B4F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852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5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257218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905873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CB77F8-17AA-E7B0-502C-350262AD81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36857" y="4722114"/>
            <a:ext cx="803080" cy="36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2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6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A2644CB5-D73A-8B77-D8E0-A725BC86C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199157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847812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146483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6078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7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A orange background with triangles&#10;&#10;Description automatically generated">
            <a:extLst>
              <a:ext uri="{FF2B5EF4-FFF2-40B4-BE49-F238E27FC236}">
                <a16:creationId xmlns:a16="http://schemas.microsoft.com/office/drawing/2014/main" id="{203B78A2-EA7D-10D4-4674-7C248E7AF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FF6E74-7D05-0880-3DCB-8DE93A9046F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977019"/>
            <a:ext cx="9143999" cy="795918"/>
          </a:xfrm>
          <a:prstGeom prst="rect">
            <a:avLst/>
          </a:prstGeom>
        </p:spPr>
        <p:txBody>
          <a:bodyPr/>
          <a:lstStyle>
            <a:lvl1pPr algn="ctr">
              <a:defRPr sz="47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04701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8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Purple background with triangles and lines&#10;&#10;Description automatically generated">
            <a:extLst>
              <a:ext uri="{FF2B5EF4-FFF2-40B4-BE49-F238E27FC236}">
                <a16:creationId xmlns:a16="http://schemas.microsoft.com/office/drawing/2014/main" id="{175D41BC-F27F-1764-9391-E8C556634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A1B078-A1BA-7354-8692-13F54EB99506}"/>
              </a:ext>
            </a:extLst>
          </p:cNvPr>
          <p:cNvSpPr/>
          <p:nvPr userDrawn="1"/>
        </p:nvSpPr>
        <p:spPr>
          <a:xfrm>
            <a:off x="1821656" y="2414587"/>
            <a:ext cx="5500687" cy="2185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9C1B66-AF35-477E-A8E7-64CD9FB7A57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553825"/>
            <a:ext cx="9143999" cy="795918"/>
          </a:xfrm>
          <a:prstGeom prst="rect">
            <a:avLst/>
          </a:prstGeom>
        </p:spPr>
        <p:txBody>
          <a:bodyPr/>
          <a:lstStyle>
            <a:lvl1pPr algn="ctr">
              <a:defRPr sz="47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9E39E8E-BCB2-F523-9F0E-2FA15E1DB7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992313" y="2571750"/>
            <a:ext cx="5173662" cy="1858963"/>
          </a:xfrm>
          <a:prstGeom prst="rect">
            <a:avLst/>
          </a:prstGeo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dirty="0"/>
              <a:t>SPEAKER CONTACT INFO</a:t>
            </a:r>
          </a:p>
        </p:txBody>
      </p:sp>
    </p:spTree>
    <p:extLst>
      <p:ext uri="{BB962C8B-B14F-4D97-AF65-F5344CB8AC3E}">
        <p14:creationId xmlns:p14="http://schemas.microsoft.com/office/powerpoint/2010/main" val="328346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9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Purple background with triangles and lines&#10;&#10;Description automatically generated">
            <a:extLst>
              <a:ext uri="{FF2B5EF4-FFF2-40B4-BE49-F238E27FC236}">
                <a16:creationId xmlns:a16="http://schemas.microsoft.com/office/drawing/2014/main" id="{175D41BC-F27F-1764-9391-E8C556634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38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A banner with triangles and text&#10;&#10;Description automatically generated">
            <a:extLst>
              <a:ext uri="{FF2B5EF4-FFF2-40B4-BE49-F238E27FC236}">
                <a16:creationId xmlns:a16="http://schemas.microsoft.com/office/drawing/2014/main" id="{77662B09-89B3-1ACB-5BC8-4B68596AA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68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A blue and purple background with white text&#10;&#10;Description automatically generated">
            <a:extLst>
              <a:ext uri="{FF2B5EF4-FFF2-40B4-BE49-F238E27FC236}">
                <a16:creationId xmlns:a16="http://schemas.microsoft.com/office/drawing/2014/main" id="{8A805C58-A824-6623-2552-3EC0997D54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2032000"/>
            <a:ext cx="7517324" cy="196612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Speaker Name</a:t>
            </a:r>
            <a:r>
              <a:rPr lang="en-US" b="0" dirty="0"/>
              <a:t>, Title, Affiliation</a:t>
            </a:r>
            <a:br>
              <a:rPr lang="en-US" b="0" dirty="0"/>
            </a:br>
            <a:r>
              <a:rPr lang="en-US" dirty="0"/>
              <a:t>Speaker Name</a:t>
            </a:r>
            <a:r>
              <a:rPr lang="en-US" b="0" dirty="0"/>
              <a:t>, Title, Affiliation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Speaker Name</a:t>
            </a:r>
            <a:r>
              <a:rPr lang="en-US" b="0" dirty="0"/>
              <a:t>, Title, Affiliation</a:t>
            </a:r>
            <a:endParaRPr lang="en-US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4A286176-4AEC-C2B7-083D-FE1255751E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0D34901-E6FE-F1B6-2D8E-6B0E1AF3762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3" y="1283241"/>
            <a:ext cx="3302000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80507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2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3809E-129C-65A0-237D-9A7E26A6A5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Speakers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51" y="4570800"/>
            <a:ext cx="1130374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74882121-7FE0-E5F3-6828-51542EC0E8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2974" y="1363129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0EAF33A2-2D36-FD04-97B4-BB075CD9E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7798" y="1368944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72CDB13-9AF4-E998-161C-AD77C9B2C3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30227" y="1363128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D88318-DECC-ECBA-02DB-E2296C809E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2474" y="2965450"/>
            <a:ext cx="1739899" cy="1397000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cap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Speaker Name &amp; Affiliation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5B2771D5-D524-9394-50A5-46B41A0D22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0227" y="2965450"/>
            <a:ext cx="1739899" cy="1397000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cap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Speaker Name &amp; Affiliation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E23951B-FDF2-08D7-571F-C4243D4948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37798" y="2965450"/>
            <a:ext cx="1740640" cy="1397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Speaker Name &amp; Affiliation</a:t>
            </a:r>
          </a:p>
        </p:txBody>
      </p:sp>
    </p:spTree>
    <p:extLst>
      <p:ext uri="{BB962C8B-B14F-4D97-AF65-F5344CB8AC3E}">
        <p14:creationId xmlns:p14="http://schemas.microsoft.com/office/powerpoint/2010/main" val="1183414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3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red text on a white background&#10;&#10;Description automatically generated">
            <a:extLst>
              <a:ext uri="{FF2B5EF4-FFF2-40B4-BE49-F238E27FC236}">
                <a16:creationId xmlns:a16="http://schemas.microsoft.com/office/drawing/2014/main" id="{AE286EB8-0D0C-05F7-9EA0-FD26F61B7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1283241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581912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54510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4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red text on a white background&#10;&#10;Description automatically generated">
            <a:extLst>
              <a:ext uri="{FF2B5EF4-FFF2-40B4-BE49-F238E27FC236}">
                <a16:creationId xmlns:a16="http://schemas.microsoft.com/office/drawing/2014/main" id="{AE286EB8-0D0C-05F7-9EA0-FD26F61B7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5343" y="0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739328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20716" y="1780267"/>
            <a:ext cx="8671035" cy="285584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>
            <a:cxnSpLocks/>
          </p:cNvCxnSpPr>
          <p:nvPr userDrawn="1"/>
        </p:nvCxnSpPr>
        <p:spPr>
          <a:xfrm>
            <a:off x="542336" y="1025078"/>
            <a:ext cx="8349415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59179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5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966651C0-FAD8-4735-273F-C4FD10F95D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154"/>
          <a:stretch>
            <a:fillRect/>
          </a:stretch>
        </p:blipFill>
        <p:spPr>
          <a:xfrm>
            <a:off x="5376636" y="37104"/>
            <a:ext cx="3767364" cy="81153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1283241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497686" y="4804504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</a:t>
            </a:r>
            <a:r>
              <a:rPr lang="en" sz="900" b="1" dirty="0">
                <a:solidFill>
                  <a:srgbClr val="386BB6"/>
                </a:solidFill>
              </a:rPr>
              <a:t>26</a:t>
            </a:r>
            <a:endParaRPr sz="900" b="1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581912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Google Shape;82;p15">
            <a:extLst>
              <a:ext uri="{FF2B5EF4-FFF2-40B4-BE49-F238E27FC236}">
                <a16:creationId xmlns:a16="http://schemas.microsoft.com/office/drawing/2014/main" id="{D2AA6026-7F22-C047-18C5-AA82BCFB7B4F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139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6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257218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905873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CB77F8-17AA-E7B0-502C-350262AD81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36857" y="4722114"/>
            <a:ext cx="803080" cy="36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05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7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A2644CB5-D73A-8B77-D8E0-A725BC86C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199157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847812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146483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30643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8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A orange background with triangles&#10;&#10;Description automatically generated">
            <a:extLst>
              <a:ext uri="{FF2B5EF4-FFF2-40B4-BE49-F238E27FC236}">
                <a16:creationId xmlns:a16="http://schemas.microsoft.com/office/drawing/2014/main" id="{203B78A2-EA7D-10D4-4674-7C248E7AF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FF6E74-7D05-0880-3DCB-8DE93A9046F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977019"/>
            <a:ext cx="9143999" cy="795918"/>
          </a:xfrm>
          <a:prstGeom prst="rect">
            <a:avLst/>
          </a:prstGeom>
        </p:spPr>
        <p:txBody>
          <a:bodyPr/>
          <a:lstStyle>
            <a:lvl1pPr algn="ctr">
              <a:defRPr sz="47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52385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9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Purple background with triangles and lines&#10;&#10;Description automatically generated">
            <a:extLst>
              <a:ext uri="{FF2B5EF4-FFF2-40B4-BE49-F238E27FC236}">
                <a16:creationId xmlns:a16="http://schemas.microsoft.com/office/drawing/2014/main" id="{175D41BC-F27F-1764-9391-E8C556634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A1B078-A1BA-7354-8692-13F54EB99506}"/>
              </a:ext>
            </a:extLst>
          </p:cNvPr>
          <p:cNvSpPr/>
          <p:nvPr userDrawn="1"/>
        </p:nvSpPr>
        <p:spPr>
          <a:xfrm>
            <a:off x="1821656" y="2414587"/>
            <a:ext cx="5500687" cy="2185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9C1B66-AF35-477E-A8E7-64CD9FB7A57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553825"/>
            <a:ext cx="9143999" cy="795918"/>
          </a:xfrm>
          <a:prstGeom prst="rect">
            <a:avLst/>
          </a:prstGeom>
        </p:spPr>
        <p:txBody>
          <a:bodyPr/>
          <a:lstStyle>
            <a:lvl1pPr algn="ctr">
              <a:defRPr sz="47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9E39E8E-BCB2-F523-9F0E-2FA15E1DB7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992313" y="2571750"/>
            <a:ext cx="5173662" cy="1858963"/>
          </a:xfrm>
          <a:prstGeom prst="rect">
            <a:avLst/>
          </a:prstGeo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dirty="0"/>
              <a:t>SPEAKER CONTACT INFO</a:t>
            </a:r>
          </a:p>
        </p:txBody>
      </p:sp>
    </p:spTree>
    <p:extLst>
      <p:ext uri="{BB962C8B-B14F-4D97-AF65-F5344CB8AC3E}">
        <p14:creationId xmlns:p14="http://schemas.microsoft.com/office/powerpoint/2010/main" val="3999663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0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Purple background with triangles and lines&#10;&#10;Description automatically generated">
            <a:extLst>
              <a:ext uri="{FF2B5EF4-FFF2-40B4-BE49-F238E27FC236}">
                <a16:creationId xmlns:a16="http://schemas.microsoft.com/office/drawing/2014/main" id="{175D41BC-F27F-1764-9391-E8C556634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07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0" r:id="rId4"/>
    <p:sldLayoutId id="214748366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17473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Art Contest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>
          <a:xfrm>
            <a:off x="475344" y="739328"/>
            <a:ext cx="7694782" cy="285750"/>
          </a:xfrm>
        </p:spPr>
        <p:txBody>
          <a:bodyPr/>
          <a:lstStyle/>
          <a:p>
            <a:r>
              <a:rPr lang="en-US" dirty="0"/>
              <a:t>Artwork Title: </a:t>
            </a:r>
            <a:r>
              <a:rPr lang="en-US" b="0" dirty="0"/>
              <a:t>[Insert Here]</a:t>
            </a:r>
          </a:p>
        </p:txBody>
      </p:sp>
      <p:sp>
        <p:nvSpPr>
          <p:cNvPr id="4" name="Artwork Title Field"/>
          <p:cNvSpPr>
            <a:spLocks noGrp="1"/>
          </p:cNvSpPr>
          <p:nvPr>
            <p:ph sz="quarter" idx="17"/>
          </p:nvPr>
        </p:nvSpPr>
        <p:spPr>
          <a:xfrm>
            <a:off x="475343" y="2047390"/>
            <a:ext cx="8238949" cy="2588724"/>
          </a:xfrm>
          <a:prstGeom prst="rect">
            <a:avLst/>
          </a:prstGeom>
          <a:ln w="12700">
            <a:noFill/>
            <a:prstDash val="lgDash"/>
          </a:ln>
        </p:spPr>
        <p:txBody>
          <a:bodyPr anchor="ctr" anchorCtr="0">
            <a:normAutofit/>
          </a:bodyPr>
          <a:lstStyle/>
          <a:p>
            <a:pPr algn="ctr">
              <a:buNone/>
            </a:pPr>
            <a:r>
              <a:rPr lang="en-US" sz="1400" i="1" dirty="0">
                <a:solidFill>
                  <a:srgbClr val="BFBFBF"/>
                </a:solidFill>
              </a:rPr>
              <a:t>Insert horizontal (landscape) artwork here</a:t>
            </a:r>
          </a:p>
        </p:txBody>
      </p:sp>
      <p:sp>
        <p:nvSpPr>
          <p:cNvPr id="5" name="Medium Field"/>
          <p:cNvSpPr/>
          <p:nvPr/>
        </p:nvSpPr>
        <p:spPr>
          <a:xfrm>
            <a:off x="5149056" y="1081770"/>
            <a:ext cx="3519602" cy="30000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386BB6"/>
                </a:solidFill>
              </a:rPr>
              <a:t>Art Form (optional): </a:t>
            </a:r>
            <a:r>
              <a:rPr lang="en-US" sz="1400" dirty="0">
                <a:solidFill>
                  <a:srgbClr val="386BB6"/>
                </a:solidFill>
              </a:rPr>
              <a:t>[Insert Here]</a:t>
            </a:r>
          </a:p>
        </p:txBody>
      </p:sp>
      <p:sp>
        <p:nvSpPr>
          <p:cNvPr id="6" name="Description Field"/>
          <p:cNvSpPr/>
          <p:nvPr/>
        </p:nvSpPr>
        <p:spPr>
          <a:xfrm>
            <a:off x="475342" y="1634006"/>
            <a:ext cx="8238948" cy="560000"/>
          </a:xfrm>
          <a:prstGeom prst="rect">
            <a:avLst/>
          </a:prstGeom>
          <a:noFill/>
          <a:ln w="9525">
            <a:solidFill>
              <a:srgbClr val="C9C9C9"/>
            </a:solidFill>
            <a:prstDash val="solid"/>
          </a:ln>
        </p:spPr>
        <p:txBody>
          <a:bodyPr wrap="square" lIns="91440" tIns="45720" rIns="91440" bIns="4572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386BB6"/>
                </a:solidFill>
              </a:rPr>
              <a:t>Description (50 words max): </a:t>
            </a:r>
            <a:r>
              <a:rPr lang="en-US" sz="1200" i="1" dirty="0">
                <a:solidFill>
                  <a:srgbClr val="8C8C8C"/>
                </a:solidFill>
              </a:rPr>
              <a:t>[Insert a short description of your artwork here]</a:t>
            </a:r>
          </a:p>
        </p:txBody>
      </p:sp>
      <p:sp>
        <p:nvSpPr>
          <p:cNvPr id="8" name="Compliance Note"/>
          <p:cNvSpPr/>
          <p:nvPr/>
        </p:nvSpPr>
        <p:spPr>
          <a:xfrm>
            <a:off x="813338" y="4796028"/>
            <a:ext cx="7517324" cy="2600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>
              <a:buNone/>
            </a:pPr>
            <a:r>
              <a:rPr lang="en-US" sz="900" i="1" dirty="0">
                <a:solidFill>
                  <a:srgbClr val="8C8C8C"/>
                </a:solidFill>
              </a:rPr>
              <a:t>Original work only. AI-generated submissions are not permitted; AI-assisted editing is allowed.</a:t>
            </a:r>
          </a:p>
        </p:txBody>
      </p:sp>
      <p:sp>
        <p:nvSpPr>
          <p:cNvPr id="9" name="Medium Field">
            <a:extLst>
              <a:ext uri="{FF2B5EF4-FFF2-40B4-BE49-F238E27FC236}">
                <a16:creationId xmlns:a16="http://schemas.microsoft.com/office/drawing/2014/main" id="{C9E5FE4A-4E41-50AC-8644-9CC21FBAB216}"/>
              </a:ext>
            </a:extLst>
          </p:cNvPr>
          <p:cNvSpPr/>
          <p:nvPr/>
        </p:nvSpPr>
        <p:spPr>
          <a:xfrm>
            <a:off x="475342" y="1068505"/>
            <a:ext cx="3021070" cy="30000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386BB6"/>
                </a:solidFill>
              </a:rPr>
              <a:t>Artist’s Name: </a:t>
            </a:r>
            <a:r>
              <a:rPr lang="en-US" sz="1400" dirty="0">
                <a:solidFill>
                  <a:srgbClr val="386BB6"/>
                </a:solidFill>
              </a:rPr>
              <a:t>[Insert Here]</a:t>
            </a:r>
          </a:p>
        </p:txBody>
      </p:sp>
      <p:sp>
        <p:nvSpPr>
          <p:cNvPr id="10" name="Artist Name Field">
            <a:extLst>
              <a:ext uri="{FF2B5EF4-FFF2-40B4-BE49-F238E27FC236}">
                <a16:creationId xmlns:a16="http://schemas.microsoft.com/office/drawing/2014/main" id="{D23F1846-27C5-1E82-9764-84F04EC8D0B6}"/>
              </a:ext>
            </a:extLst>
          </p:cNvPr>
          <p:cNvSpPr/>
          <p:nvPr/>
        </p:nvSpPr>
        <p:spPr>
          <a:xfrm>
            <a:off x="475342" y="1334006"/>
            <a:ext cx="4096658" cy="3000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Artist’s Company/Organization: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[Insert Here]</a:t>
            </a:r>
          </a:p>
        </p:txBody>
      </p:sp>
      <p:sp>
        <p:nvSpPr>
          <p:cNvPr id="13" name="Medium Field">
            <a:extLst>
              <a:ext uri="{FF2B5EF4-FFF2-40B4-BE49-F238E27FC236}">
                <a16:creationId xmlns:a16="http://schemas.microsoft.com/office/drawing/2014/main" id="{E6AC47AC-E89C-17FC-0467-1A0A3335AE50}"/>
              </a:ext>
            </a:extLst>
          </p:cNvPr>
          <p:cNvSpPr/>
          <p:nvPr/>
        </p:nvSpPr>
        <p:spPr>
          <a:xfrm>
            <a:off x="5149056" y="1325078"/>
            <a:ext cx="3565234" cy="30000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386BB6"/>
                </a:solidFill>
              </a:rPr>
              <a:t>LinkedIn (optional): </a:t>
            </a:r>
            <a:r>
              <a:rPr lang="en-US" sz="1400" dirty="0">
                <a:solidFill>
                  <a:srgbClr val="386BB6"/>
                </a:solidFill>
              </a:rPr>
              <a:t>[Insert Here]</a:t>
            </a:r>
          </a:p>
        </p:txBody>
      </p:sp>
    </p:spTree>
    <p:extLst>
      <p:ext uri="{BB962C8B-B14F-4D97-AF65-F5344CB8AC3E}">
        <p14:creationId xmlns:p14="http://schemas.microsoft.com/office/powerpoint/2010/main" val="4051452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Art Contest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>
          <a:xfrm>
            <a:off x="475341" y="691236"/>
            <a:ext cx="7694782" cy="285750"/>
          </a:xfrm>
        </p:spPr>
        <p:txBody>
          <a:bodyPr/>
          <a:lstStyle/>
          <a:p>
            <a:r>
              <a:rPr lang="en-US" dirty="0"/>
              <a:t>Artwork Title: </a:t>
            </a:r>
            <a:r>
              <a:rPr lang="en-US" b="0" dirty="0"/>
              <a:t>[Insert Here]</a:t>
            </a:r>
          </a:p>
        </p:txBody>
      </p:sp>
      <p:sp>
        <p:nvSpPr>
          <p:cNvPr id="4" name="Artwork Drop Zone"/>
          <p:cNvSpPr>
            <a:spLocks noGrp="1"/>
          </p:cNvSpPr>
          <p:nvPr>
            <p:ph sz="quarter" idx="17"/>
          </p:nvPr>
        </p:nvSpPr>
        <p:spPr>
          <a:xfrm>
            <a:off x="3704897" y="1105831"/>
            <a:ext cx="5186854" cy="3530284"/>
          </a:xfrm>
          <a:prstGeom prst="rect">
            <a:avLst/>
          </a:prstGeom>
          <a:ln w="12700">
            <a:noFill/>
            <a:prstDash val="lgDash"/>
          </a:ln>
        </p:spPr>
        <p:txBody>
          <a:bodyPr anchor="ctr" anchorCtr="0">
            <a:normAutofit/>
          </a:bodyPr>
          <a:lstStyle/>
          <a:p>
            <a:pPr algn="ctr">
              <a:buNone/>
            </a:pPr>
            <a:r>
              <a:rPr lang="en-US" sz="1400" i="1" dirty="0">
                <a:solidFill>
                  <a:srgbClr val="BFBFBF"/>
                </a:solidFill>
              </a:rPr>
              <a:t>Insert vertical (portrait) artwork here</a:t>
            </a:r>
          </a:p>
        </p:txBody>
      </p:sp>
      <p:sp>
        <p:nvSpPr>
          <p:cNvPr id="9" name="Artist Name Field"/>
          <p:cNvSpPr/>
          <p:nvPr/>
        </p:nvSpPr>
        <p:spPr>
          <a:xfrm>
            <a:off x="475341" y="1025078"/>
            <a:ext cx="3174374" cy="316994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Artist’s Name: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[Insert Here]</a:t>
            </a:r>
          </a:p>
        </p:txBody>
      </p:sp>
      <p:sp>
        <p:nvSpPr>
          <p:cNvPr id="5" name="Medium Field"/>
          <p:cNvSpPr/>
          <p:nvPr/>
        </p:nvSpPr>
        <p:spPr>
          <a:xfrm>
            <a:off x="502933" y="1905111"/>
            <a:ext cx="3174373" cy="301059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 Form (optional):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[Insert Here]</a:t>
            </a:r>
          </a:p>
        </p:txBody>
      </p:sp>
      <p:sp>
        <p:nvSpPr>
          <p:cNvPr id="6" name="Description Field"/>
          <p:cNvSpPr/>
          <p:nvPr/>
        </p:nvSpPr>
        <p:spPr>
          <a:xfrm>
            <a:off x="475343" y="2206171"/>
            <a:ext cx="3174372" cy="2429944"/>
          </a:xfrm>
          <a:prstGeom prst="rect">
            <a:avLst/>
          </a:prstGeom>
          <a:noFill/>
          <a:ln w="9525">
            <a:solidFill>
              <a:srgbClr val="C9C9C9"/>
            </a:solidFill>
            <a:prstDash val="solid"/>
          </a:ln>
        </p:spPr>
        <p:txBody>
          <a:bodyPr wrap="square" lIns="91440" tIns="45720" rIns="9144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Description (50 words max): 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[Insert a short description of your artwork here]</a:t>
            </a:r>
          </a:p>
        </p:txBody>
      </p:sp>
      <p:sp>
        <p:nvSpPr>
          <p:cNvPr id="8" name="Compliance Note"/>
          <p:cNvSpPr/>
          <p:nvPr/>
        </p:nvSpPr>
        <p:spPr>
          <a:xfrm>
            <a:off x="813338" y="4796028"/>
            <a:ext cx="7517324" cy="2600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00" b="0" i="1" u="none" strike="noStrike" kern="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Original work only. AI-generated submissions are not permitted; AI-assisted editing is allowed.</a:t>
            </a:r>
          </a:p>
        </p:txBody>
      </p:sp>
      <p:sp>
        <p:nvSpPr>
          <p:cNvPr id="10" name="Artist Name Field">
            <a:extLst>
              <a:ext uri="{FF2B5EF4-FFF2-40B4-BE49-F238E27FC236}">
                <a16:creationId xmlns:a16="http://schemas.microsoft.com/office/drawing/2014/main" id="{083568E4-681D-3F1F-1C80-67FA346B89C1}"/>
              </a:ext>
            </a:extLst>
          </p:cNvPr>
          <p:cNvSpPr/>
          <p:nvPr/>
        </p:nvSpPr>
        <p:spPr>
          <a:xfrm>
            <a:off x="475340" y="1617256"/>
            <a:ext cx="4045860" cy="317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Artist’s Company/Organization: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386BB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[Insert Here]</a:t>
            </a:r>
          </a:p>
        </p:txBody>
      </p:sp>
      <p:sp>
        <p:nvSpPr>
          <p:cNvPr id="11" name="Medium Field">
            <a:extLst>
              <a:ext uri="{FF2B5EF4-FFF2-40B4-BE49-F238E27FC236}">
                <a16:creationId xmlns:a16="http://schemas.microsoft.com/office/drawing/2014/main" id="{3F3F15B3-64B6-220E-8EDA-702447D7CAB8}"/>
              </a:ext>
            </a:extLst>
          </p:cNvPr>
          <p:cNvSpPr/>
          <p:nvPr/>
        </p:nvSpPr>
        <p:spPr>
          <a:xfrm>
            <a:off x="475341" y="1329927"/>
            <a:ext cx="3021070" cy="30000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386BB6"/>
                </a:solidFill>
              </a:rPr>
              <a:t>LinkedIn (optional): </a:t>
            </a:r>
            <a:r>
              <a:rPr lang="en-US" sz="1400" dirty="0">
                <a:solidFill>
                  <a:srgbClr val="386BB6"/>
                </a:solidFill>
              </a:rPr>
              <a:t>[Insert Here]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051EF8-4D3B-CE86-333F-A85B3E21754F}"/>
              </a:ext>
            </a:extLst>
          </p:cNvPr>
          <p:cNvSpPr txBox="1"/>
          <p:nvPr/>
        </p:nvSpPr>
        <p:spPr>
          <a:xfrm>
            <a:off x="8643257" y="98697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rtlCol="0" anchor="t" anchorCtr="0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100" b="1" dirty="0">
              <a:solidFill>
                <a:srgbClr val="386BB6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44641223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spcFirstLastPara="1" wrap="square" lIns="91425" tIns="91425" rIns="91425" bIns="91425" anchor="t" anchorCtr="0">
        <a:noAutofit/>
      </a:bodyPr>
      <a:lstStyle>
        <a:defPPr marL="0" indent="0" algn="l" rtl="0">
          <a:spcBef>
            <a:spcPts val="0"/>
          </a:spcBef>
          <a:spcAft>
            <a:spcPts val="0"/>
          </a:spcAft>
          <a:buNone/>
          <a:defRPr sz="3100" b="1" dirty="0">
            <a:solidFill>
              <a:srgbClr val="386BB6"/>
            </a:solidFill>
            <a:latin typeface="Lato"/>
            <a:ea typeface="Lato"/>
            <a:cs typeface="Lato"/>
            <a:sym typeface="Lato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spcFirstLastPara="1" wrap="square" lIns="91425" tIns="91425" rIns="91425" bIns="91425" anchor="t" anchorCtr="0">
        <a:noAutofit/>
      </a:bodyPr>
      <a:lstStyle>
        <a:defPPr marL="0" indent="0" algn="l" rtl="0">
          <a:spcBef>
            <a:spcPts val="0"/>
          </a:spcBef>
          <a:spcAft>
            <a:spcPts val="0"/>
          </a:spcAft>
          <a:buNone/>
          <a:defRPr sz="3100" b="1" dirty="0">
            <a:solidFill>
              <a:srgbClr val="386BB6"/>
            </a:solidFill>
            <a:latin typeface="Lato"/>
            <a:ea typeface="Lato"/>
            <a:cs typeface="Lato"/>
            <a:sym typeface="Lato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5972</TotalTime>
  <Words>162</Words>
  <Application>Microsoft Office PowerPoint</Application>
  <PresentationFormat>On-screen Show (16:9)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Lato</vt:lpstr>
      <vt:lpstr>Simple Light</vt:lpstr>
      <vt:lpstr>1_Simple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Abbey Norris</dc:creator>
  <cp:lastModifiedBy>Megan Bain</cp:lastModifiedBy>
  <cp:revision>31</cp:revision>
  <dcterms:modified xsi:type="dcterms:W3CDTF">2026-09-10T16:09:56Z</dcterms:modified>
</cp:coreProperties>
</file>