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67" r:id="rId2"/>
  </p:sldIdLst>
  <p:sldSz cx="9144000" cy="5143500" type="screen16x9"/>
  <p:notesSz cx="6858000" cy="9144000"/>
  <p:embeddedFontLst>
    <p:embeddedFont>
      <p:font typeface="Lato" panose="020F0502020204030203" pitchFamily="34" charset="0"/>
      <p:regular r:id="rId4"/>
      <p:bold r:id="rId5"/>
      <p:italic r:id="rId6"/>
      <p:boldItalic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6F49"/>
    <a:srgbClr val="386BB6"/>
    <a:srgbClr val="C04479"/>
    <a:srgbClr val="3C2A7D"/>
    <a:srgbClr val="EA44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6C57C8-E009-45CB-8E4D-00A2CFFA9A06}" v="2" dt="2026-09-10T16:11:02.4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29"/>
    <p:restoredTop sz="94658"/>
  </p:normalViewPr>
  <p:slideViewPr>
    <p:cSldViewPr snapToGrid="0">
      <p:cViewPr varScale="1">
        <p:scale>
          <a:sx n="88" d="100"/>
          <a:sy n="88" d="100"/>
        </p:scale>
        <p:origin x="520" y="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Bain" userId="ac9769b0-cf15-4068-8293-d6b6f9d05eff" providerId="ADAL" clId="{5310134A-A9A4-4DFE-B2AE-7072063B09E3}"/>
    <pc:docChg chg="modSld">
      <pc:chgData name="Megan Bain" userId="ac9769b0-cf15-4068-8293-d6b6f9d05eff" providerId="ADAL" clId="{5310134A-A9A4-4DFE-B2AE-7072063B09E3}" dt="2026-09-10T16:11:18.335" v="23" actId="20577"/>
      <pc:docMkLst>
        <pc:docMk/>
      </pc:docMkLst>
      <pc:sldChg chg="addSp modSp mod">
        <pc:chgData name="Megan Bain" userId="ac9769b0-cf15-4068-8293-d6b6f9d05eff" providerId="ADAL" clId="{5310134A-A9A4-4DFE-B2AE-7072063B09E3}" dt="2026-09-10T16:11:18.335" v="23" actId="20577"/>
        <pc:sldMkLst>
          <pc:docMk/>
          <pc:sldMk cId="4051452703" sldId="267"/>
        </pc:sldMkLst>
        <pc:spChg chg="add mod">
          <ac:chgData name="Megan Bain" userId="ac9769b0-cf15-4068-8293-d6b6f9d05eff" providerId="ADAL" clId="{5310134A-A9A4-4DFE-B2AE-7072063B09E3}" dt="2026-09-08T15:09:40.517" v="0"/>
          <ac:spMkLst>
            <pc:docMk/>
            <pc:sldMk cId="4051452703" sldId="267"/>
            <ac:spMk id="7" creationId="{EA374EEA-5E2A-8BB9-506C-4A2816860A46}"/>
          </ac:spMkLst>
        </pc:spChg>
        <pc:spChg chg="add mod">
          <ac:chgData name="Megan Bain" userId="ac9769b0-cf15-4068-8293-d6b6f9d05eff" providerId="ADAL" clId="{5310134A-A9A4-4DFE-B2AE-7072063B09E3}" dt="2026-09-10T16:11:18.335" v="23" actId="20577"/>
          <ac:spMkLst>
            <pc:docMk/>
            <pc:sldMk cId="4051452703" sldId="267"/>
            <ac:spMk id="8" creationId="{3AD54510-2B36-453B-514D-FE0BCE5F3E2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" name="Picture 1" descr="A banner with triangles and text&#10;&#10;Description automatically generated">
            <a:extLst>
              <a:ext uri="{FF2B5EF4-FFF2-40B4-BE49-F238E27FC236}">
                <a16:creationId xmlns:a16="http://schemas.microsoft.com/office/drawing/2014/main" id="{77662B09-89B3-1ACB-5BC8-4B68596AA3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" name="Picture 2" descr="A blue and purple background with white text&#10;&#10;Description automatically generated">
            <a:extLst>
              <a:ext uri="{FF2B5EF4-FFF2-40B4-BE49-F238E27FC236}">
                <a16:creationId xmlns:a16="http://schemas.microsoft.com/office/drawing/2014/main" id="{8A805C58-A824-6623-2552-3EC0997D54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C5D6E83-6C09-7129-8492-7DC6ACB913D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2803" y="2032000"/>
            <a:ext cx="7517324" cy="196612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b="1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Speaker Name</a:t>
            </a:r>
            <a:r>
              <a:rPr lang="en-US" b="0" dirty="0"/>
              <a:t>, Title, Affiliation</a:t>
            </a:r>
            <a:br>
              <a:rPr lang="en-US" b="0" dirty="0"/>
            </a:br>
            <a:r>
              <a:rPr lang="en-US" dirty="0"/>
              <a:t>Speaker Name</a:t>
            </a:r>
            <a:r>
              <a:rPr lang="en-US" b="0" dirty="0"/>
              <a:t>, Title, Affiliation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Speaker Name</a:t>
            </a:r>
            <a:r>
              <a:rPr lang="en-US" b="0" dirty="0"/>
              <a:t>, Title, Affiliation</a:t>
            </a:r>
            <a:endParaRPr lang="en-US" dirty="0"/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4A286176-4AEC-C2B7-083D-FE1255751E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369" y="634586"/>
            <a:ext cx="7524758" cy="520636"/>
          </a:xfrm>
          <a:prstGeom prst="rect">
            <a:avLst/>
          </a:prstGeom>
        </p:spPr>
        <p:txBody>
          <a:bodyPr/>
          <a:lstStyle>
            <a:lvl1pPr>
              <a:defRPr sz="3200" b="1" i="0">
                <a:solidFill>
                  <a:srgbClr val="386BB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22" name="Content Placeholder 17">
            <a:extLst>
              <a:ext uri="{FF2B5EF4-FFF2-40B4-BE49-F238E27FC236}">
                <a16:creationId xmlns:a16="http://schemas.microsoft.com/office/drawing/2014/main" id="{B0D34901-E6FE-F1B6-2D8E-6B0E1AF3762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2803" y="1283241"/>
            <a:ext cx="3302000" cy="28575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D76F49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4030971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3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A3809E-129C-65A0-237D-9A7E26A6A5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0B1355C-087D-AAE9-E39D-C2265493A9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369" y="634586"/>
            <a:ext cx="7524758" cy="520636"/>
          </a:xfrm>
          <a:prstGeom prst="rect">
            <a:avLst/>
          </a:prstGeom>
        </p:spPr>
        <p:txBody>
          <a:bodyPr/>
          <a:lstStyle>
            <a:lvl1pPr>
              <a:defRPr sz="3200" b="1" i="0">
                <a:solidFill>
                  <a:srgbClr val="386BB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Speakers</a:t>
            </a:r>
          </a:p>
        </p:txBody>
      </p:sp>
      <p:pic>
        <p:nvPicPr>
          <p:cNvPr id="4" name="Google Shape;82;p15">
            <a:extLst>
              <a:ext uri="{FF2B5EF4-FFF2-40B4-BE49-F238E27FC236}">
                <a16:creationId xmlns:a16="http://schemas.microsoft.com/office/drawing/2014/main" id="{88CCB990-DE12-8527-CF6B-CF94009A6E41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251" y="4570800"/>
            <a:ext cx="1130374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0;p15">
            <a:extLst>
              <a:ext uri="{FF2B5EF4-FFF2-40B4-BE49-F238E27FC236}">
                <a16:creationId xmlns:a16="http://schemas.microsoft.com/office/drawing/2014/main" id="{66144FB6-04EA-8BB9-CE70-C93B2C235784}"/>
              </a:ext>
            </a:extLst>
          </p:cNvPr>
          <p:cNvSpPr txBox="1"/>
          <p:nvPr userDrawn="1"/>
        </p:nvSpPr>
        <p:spPr>
          <a:xfrm>
            <a:off x="7397749" y="4785885"/>
            <a:ext cx="15810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386BB6"/>
                </a:solidFill>
              </a:rPr>
              <a:t>#PATHVISIONS26</a:t>
            </a:r>
            <a:endParaRPr sz="900" dirty="0">
              <a:solidFill>
                <a:srgbClr val="386BB6"/>
              </a:solidFill>
            </a:endParaRP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74882121-7FE0-E5F3-6828-51542EC0E8C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52974" y="1363129"/>
            <a:ext cx="1739900" cy="1397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0EAF33A2-2D36-FD04-97B4-BB075CD9E2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37798" y="1368944"/>
            <a:ext cx="1739900" cy="1397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872CDB13-9AF4-E998-161C-AD77C9B2C32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30227" y="1363128"/>
            <a:ext cx="1739900" cy="1397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1D88318-DECC-ECBA-02DB-E2296C809EF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2474" y="2965450"/>
            <a:ext cx="1739899" cy="1397000"/>
          </a:xfrm>
          <a:prstGeom prst="rect">
            <a:avLst/>
          </a:prstGeom>
        </p:spPr>
        <p:txBody>
          <a:bodyPr/>
          <a:lstStyle>
            <a:lvl1pPr>
              <a:defRPr lang="en-US" sz="1400" b="0" i="0" u="none" strike="noStrike" cap="none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</a:lstStyle>
          <a:p>
            <a:pPr lvl="0"/>
            <a:r>
              <a:rPr lang="en-US" dirty="0"/>
              <a:t>Speaker Name &amp; Affiliation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5B2771D5-D524-9394-50A5-46B41A0D22D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0227" y="2965450"/>
            <a:ext cx="1739899" cy="1397000"/>
          </a:xfrm>
          <a:prstGeom prst="rect">
            <a:avLst/>
          </a:prstGeom>
        </p:spPr>
        <p:txBody>
          <a:bodyPr/>
          <a:lstStyle>
            <a:lvl1pPr>
              <a:defRPr lang="en-US" sz="1400" b="0" i="0" u="none" strike="noStrike" cap="none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>
              <a:defRPr/>
            </a:lvl2pPr>
          </a:lstStyle>
          <a:p>
            <a:pPr lvl="0"/>
            <a:r>
              <a:rPr lang="en-US" dirty="0"/>
              <a:t>Speaker Name &amp; Affiliation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E23951B-FDF2-08D7-571F-C4243D49485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37798" y="2965450"/>
            <a:ext cx="1740640" cy="1397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Speaker Name &amp; Affiliation</a:t>
            </a:r>
          </a:p>
        </p:txBody>
      </p:sp>
    </p:spTree>
    <p:extLst>
      <p:ext uri="{BB962C8B-B14F-4D97-AF65-F5344CB8AC3E}">
        <p14:creationId xmlns:p14="http://schemas.microsoft.com/office/powerpoint/2010/main" val="13554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2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red text on a white background&#10;&#10;Description automatically generated">
            <a:extLst>
              <a:ext uri="{FF2B5EF4-FFF2-40B4-BE49-F238E27FC236}">
                <a16:creationId xmlns:a16="http://schemas.microsoft.com/office/drawing/2014/main" id="{AE286EB8-0D0C-05F7-9EA0-FD26F61B72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0B1355C-087D-AAE9-E39D-C2265493A9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369" y="634586"/>
            <a:ext cx="7524758" cy="520636"/>
          </a:xfrm>
          <a:prstGeom prst="rect">
            <a:avLst/>
          </a:prstGeom>
        </p:spPr>
        <p:txBody>
          <a:bodyPr/>
          <a:lstStyle>
            <a:lvl1pPr>
              <a:defRPr sz="3200" b="1" i="0">
                <a:solidFill>
                  <a:srgbClr val="386BB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Slide Two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EF124D8-662F-2FC4-B290-A9FD2080EE5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2802" y="1283241"/>
            <a:ext cx="7517323" cy="28575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D76F49"/>
                </a:solidFill>
              </a:defRPr>
            </a:lvl1pPr>
          </a:lstStyle>
          <a:p>
            <a:pPr lvl="0"/>
            <a:r>
              <a:rPr lang="en-US" dirty="0"/>
              <a:t>Sub-description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C5D6E83-6C09-7129-8492-7DC6ACB913D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2803" y="1780267"/>
            <a:ext cx="7517324" cy="156951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CLICK TO ADD CONTENT</a:t>
            </a:r>
          </a:p>
        </p:txBody>
      </p:sp>
      <p:pic>
        <p:nvPicPr>
          <p:cNvPr id="4" name="Google Shape;82;p15">
            <a:extLst>
              <a:ext uri="{FF2B5EF4-FFF2-40B4-BE49-F238E27FC236}">
                <a16:creationId xmlns:a16="http://schemas.microsoft.com/office/drawing/2014/main" id="{88CCB990-DE12-8527-CF6B-CF94009A6E41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49036"/>
            <a:ext cx="950686" cy="52063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0;p15">
            <a:extLst>
              <a:ext uri="{FF2B5EF4-FFF2-40B4-BE49-F238E27FC236}">
                <a16:creationId xmlns:a16="http://schemas.microsoft.com/office/drawing/2014/main" id="{66144FB6-04EA-8BB9-CE70-C93B2C235784}"/>
              </a:ext>
            </a:extLst>
          </p:cNvPr>
          <p:cNvSpPr txBox="1"/>
          <p:nvPr userDrawn="1"/>
        </p:nvSpPr>
        <p:spPr>
          <a:xfrm>
            <a:off x="7397749" y="4785885"/>
            <a:ext cx="15810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386BB6"/>
                </a:solidFill>
              </a:rPr>
              <a:t>#PATHVISIONS26</a:t>
            </a:r>
            <a:endParaRPr sz="900" dirty="0">
              <a:solidFill>
                <a:srgbClr val="386BB6"/>
              </a:solidFill>
            </a:endParaRPr>
          </a:p>
        </p:txBody>
      </p:sp>
      <p:cxnSp>
        <p:nvCxnSpPr>
          <p:cNvPr id="6" name="Google Shape;94;p16">
            <a:extLst>
              <a:ext uri="{FF2B5EF4-FFF2-40B4-BE49-F238E27FC236}">
                <a16:creationId xmlns:a16="http://schemas.microsoft.com/office/drawing/2014/main" id="{34F7F33F-D740-7EC2-4F76-912815B32317}"/>
              </a:ext>
            </a:extLst>
          </p:cNvPr>
          <p:cNvCxnSpPr>
            <a:cxnSpLocks/>
          </p:cNvCxnSpPr>
          <p:nvPr userDrawn="1"/>
        </p:nvCxnSpPr>
        <p:spPr>
          <a:xfrm>
            <a:off x="747283" y="1581912"/>
            <a:ext cx="7422842" cy="0"/>
          </a:xfrm>
          <a:prstGeom prst="straightConnector1">
            <a:avLst/>
          </a:prstGeom>
          <a:noFill/>
          <a:ln w="9525" cap="flat" cmpd="sng">
            <a:solidFill>
              <a:srgbClr val="D76F49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596972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4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lue text on a white background&#10;&#10;Description automatically generated">
            <a:extLst>
              <a:ext uri="{FF2B5EF4-FFF2-40B4-BE49-F238E27FC236}">
                <a16:creationId xmlns:a16="http://schemas.microsoft.com/office/drawing/2014/main" id="{966651C0-FAD8-4735-273F-C4FD10F95D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7154"/>
          <a:stretch>
            <a:fillRect/>
          </a:stretch>
        </p:blipFill>
        <p:spPr>
          <a:xfrm>
            <a:off x="5376636" y="37104"/>
            <a:ext cx="3767364" cy="81153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0B1355C-087D-AAE9-E39D-C2265493A9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369" y="634586"/>
            <a:ext cx="7524758" cy="520636"/>
          </a:xfrm>
          <a:prstGeom prst="rect">
            <a:avLst/>
          </a:prstGeom>
        </p:spPr>
        <p:txBody>
          <a:bodyPr/>
          <a:lstStyle>
            <a:lvl1pPr>
              <a:defRPr sz="3200" b="1" i="0">
                <a:solidFill>
                  <a:srgbClr val="386BB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Slide Two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EF124D8-662F-2FC4-B290-A9FD2080EE5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2802" y="1283241"/>
            <a:ext cx="7517323" cy="28575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D76F49"/>
                </a:solidFill>
              </a:defRPr>
            </a:lvl1pPr>
          </a:lstStyle>
          <a:p>
            <a:pPr lvl="0"/>
            <a:r>
              <a:rPr lang="en-US" dirty="0"/>
              <a:t>Sub-description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C5D6E83-6C09-7129-8492-7DC6ACB913D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2803" y="1780267"/>
            <a:ext cx="7517324" cy="156951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CLICK TO ADD CONTENT</a:t>
            </a:r>
          </a:p>
        </p:txBody>
      </p:sp>
      <p:sp>
        <p:nvSpPr>
          <p:cNvPr id="5" name="Google Shape;80;p15">
            <a:extLst>
              <a:ext uri="{FF2B5EF4-FFF2-40B4-BE49-F238E27FC236}">
                <a16:creationId xmlns:a16="http://schemas.microsoft.com/office/drawing/2014/main" id="{66144FB6-04EA-8BB9-CE70-C93B2C235784}"/>
              </a:ext>
            </a:extLst>
          </p:cNvPr>
          <p:cNvSpPr txBox="1"/>
          <p:nvPr userDrawn="1"/>
        </p:nvSpPr>
        <p:spPr>
          <a:xfrm>
            <a:off x="7497686" y="4804504"/>
            <a:ext cx="1581000" cy="2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dirty="0">
                <a:solidFill>
                  <a:srgbClr val="386BB6"/>
                </a:solidFill>
              </a:rPr>
              <a:t>#PATHVISIONS</a:t>
            </a:r>
            <a:r>
              <a:rPr lang="en" sz="900" b="1" dirty="0">
                <a:solidFill>
                  <a:srgbClr val="386BB6"/>
                </a:solidFill>
              </a:rPr>
              <a:t>26</a:t>
            </a:r>
            <a:endParaRPr sz="900" b="1" dirty="0">
              <a:solidFill>
                <a:srgbClr val="386BB6"/>
              </a:solidFill>
            </a:endParaRPr>
          </a:p>
        </p:txBody>
      </p:sp>
      <p:cxnSp>
        <p:nvCxnSpPr>
          <p:cNvPr id="6" name="Google Shape;94;p16">
            <a:extLst>
              <a:ext uri="{FF2B5EF4-FFF2-40B4-BE49-F238E27FC236}">
                <a16:creationId xmlns:a16="http://schemas.microsoft.com/office/drawing/2014/main" id="{34F7F33F-D740-7EC2-4F76-912815B32317}"/>
              </a:ext>
            </a:extLst>
          </p:cNvPr>
          <p:cNvCxnSpPr/>
          <p:nvPr userDrawn="1"/>
        </p:nvCxnSpPr>
        <p:spPr>
          <a:xfrm>
            <a:off x="747283" y="1581912"/>
            <a:ext cx="5088900" cy="0"/>
          </a:xfrm>
          <a:prstGeom prst="straightConnector1">
            <a:avLst/>
          </a:prstGeom>
          <a:noFill/>
          <a:ln w="9525" cap="flat" cmpd="sng">
            <a:solidFill>
              <a:srgbClr val="D76F49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Google Shape;82;p15">
            <a:extLst>
              <a:ext uri="{FF2B5EF4-FFF2-40B4-BE49-F238E27FC236}">
                <a16:creationId xmlns:a16="http://schemas.microsoft.com/office/drawing/2014/main" id="{D2AA6026-7F22-C047-18C5-AA82BCFB7B4F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649036"/>
            <a:ext cx="950686" cy="5206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852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5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0B1355C-087D-AAE9-E39D-C2265493A9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369" y="257218"/>
            <a:ext cx="7524758" cy="520636"/>
          </a:xfrm>
          <a:prstGeom prst="rect">
            <a:avLst/>
          </a:prstGeom>
        </p:spPr>
        <p:txBody>
          <a:bodyPr/>
          <a:lstStyle>
            <a:lvl1pPr>
              <a:defRPr sz="3200" b="1" i="0">
                <a:solidFill>
                  <a:srgbClr val="386BB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Slide Two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EF124D8-662F-2FC4-B290-A9FD2080EE5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2802" y="905873"/>
            <a:ext cx="7517323" cy="28575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D76F49"/>
                </a:solidFill>
              </a:defRPr>
            </a:lvl1pPr>
          </a:lstStyle>
          <a:p>
            <a:pPr lvl="0"/>
            <a:r>
              <a:rPr lang="en-US" dirty="0"/>
              <a:t>Sub-description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C5D6E83-6C09-7129-8492-7DC6ACB913D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2803" y="1780267"/>
            <a:ext cx="7517324" cy="156951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CLICK TO ADD CONTENT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CB77F8-17AA-E7B0-502C-350262AD81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36857" y="4722114"/>
            <a:ext cx="803080" cy="36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622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6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ue text&#10;&#10;Description automatically generated">
            <a:extLst>
              <a:ext uri="{FF2B5EF4-FFF2-40B4-BE49-F238E27FC236}">
                <a16:creationId xmlns:a16="http://schemas.microsoft.com/office/drawing/2014/main" id="{A2644CB5-D73A-8B77-D8E0-A725BC86C2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0B1355C-087D-AAE9-E39D-C2265493A9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369" y="199157"/>
            <a:ext cx="7524758" cy="520636"/>
          </a:xfrm>
          <a:prstGeom prst="rect">
            <a:avLst/>
          </a:prstGeom>
        </p:spPr>
        <p:txBody>
          <a:bodyPr/>
          <a:lstStyle>
            <a:lvl1pPr>
              <a:defRPr sz="3200" b="1" i="0">
                <a:solidFill>
                  <a:srgbClr val="386BB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Slide Two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EF124D8-662F-2FC4-B290-A9FD2080EE5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2802" y="847812"/>
            <a:ext cx="7517323" cy="28575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D76F49"/>
                </a:solidFill>
              </a:defRPr>
            </a:lvl1pPr>
          </a:lstStyle>
          <a:p>
            <a:pPr lvl="0"/>
            <a:r>
              <a:rPr lang="en-US" dirty="0"/>
              <a:t>Sub-description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C5D6E83-6C09-7129-8492-7DC6ACB913D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2803" y="1780267"/>
            <a:ext cx="7517324" cy="156951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CLICK TO ADD CONTENT</a:t>
            </a:r>
          </a:p>
        </p:txBody>
      </p:sp>
      <p:cxnSp>
        <p:nvCxnSpPr>
          <p:cNvPr id="6" name="Google Shape;94;p16">
            <a:extLst>
              <a:ext uri="{FF2B5EF4-FFF2-40B4-BE49-F238E27FC236}">
                <a16:creationId xmlns:a16="http://schemas.microsoft.com/office/drawing/2014/main" id="{34F7F33F-D740-7EC2-4F76-912815B32317}"/>
              </a:ext>
            </a:extLst>
          </p:cNvPr>
          <p:cNvCxnSpPr/>
          <p:nvPr userDrawn="1"/>
        </p:nvCxnSpPr>
        <p:spPr>
          <a:xfrm>
            <a:off x="747283" y="1146483"/>
            <a:ext cx="5088900" cy="0"/>
          </a:xfrm>
          <a:prstGeom prst="straightConnector1">
            <a:avLst/>
          </a:prstGeom>
          <a:noFill/>
          <a:ln w="9525" cap="flat" cmpd="sng">
            <a:solidFill>
              <a:srgbClr val="D76F49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56078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7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" name="Picture 2" descr="A orange background with triangles&#10;&#10;Description automatically generated">
            <a:extLst>
              <a:ext uri="{FF2B5EF4-FFF2-40B4-BE49-F238E27FC236}">
                <a16:creationId xmlns:a16="http://schemas.microsoft.com/office/drawing/2014/main" id="{203B78A2-EA7D-10D4-4674-7C248E7AF6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6FF6E74-7D05-0880-3DCB-8DE93A9046F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1977019"/>
            <a:ext cx="9143999" cy="795918"/>
          </a:xfrm>
          <a:prstGeom prst="rect">
            <a:avLst/>
          </a:prstGeom>
        </p:spPr>
        <p:txBody>
          <a:bodyPr/>
          <a:lstStyle>
            <a:lvl1pPr algn="ctr">
              <a:defRPr sz="4700" b="1" i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04701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8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" name="Picture 1" descr="Purple background with triangles and lines&#10;&#10;Description automatically generated">
            <a:extLst>
              <a:ext uri="{FF2B5EF4-FFF2-40B4-BE49-F238E27FC236}">
                <a16:creationId xmlns:a16="http://schemas.microsoft.com/office/drawing/2014/main" id="{175D41BC-F27F-1764-9391-E8C556634F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EA1B078-A1BA-7354-8692-13F54EB99506}"/>
              </a:ext>
            </a:extLst>
          </p:cNvPr>
          <p:cNvSpPr/>
          <p:nvPr userDrawn="1"/>
        </p:nvSpPr>
        <p:spPr>
          <a:xfrm>
            <a:off x="1821656" y="2414587"/>
            <a:ext cx="5500687" cy="2185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D9C1B66-AF35-477E-A8E7-64CD9FB7A57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1553825"/>
            <a:ext cx="9143999" cy="795918"/>
          </a:xfrm>
          <a:prstGeom prst="rect">
            <a:avLst/>
          </a:prstGeom>
        </p:spPr>
        <p:txBody>
          <a:bodyPr/>
          <a:lstStyle>
            <a:lvl1pPr algn="ctr">
              <a:defRPr sz="4700" b="1" i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THANK YOU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9E39E8E-BCB2-F523-9F0E-2FA15E1DB7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992313" y="2571750"/>
            <a:ext cx="5173662" cy="1858963"/>
          </a:xfrm>
          <a:prstGeom prst="rect">
            <a:avLst/>
          </a:prstGeom>
        </p:spPr>
        <p:txBody>
          <a:bodyPr/>
          <a:lstStyle>
            <a:lvl1pPr algn="ctr">
              <a:defRPr sz="1800"/>
            </a:lvl1pPr>
          </a:lstStyle>
          <a:p>
            <a:pPr lvl="0"/>
            <a:r>
              <a:rPr lang="en-US" dirty="0"/>
              <a:t>SPEAKER CONTACT INFO</a:t>
            </a:r>
          </a:p>
        </p:txBody>
      </p:sp>
    </p:spTree>
    <p:extLst>
      <p:ext uri="{BB962C8B-B14F-4D97-AF65-F5344CB8AC3E}">
        <p14:creationId xmlns:p14="http://schemas.microsoft.com/office/powerpoint/2010/main" val="3283464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9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" name="Picture 1" descr="Purple background with triangles and lines&#10;&#10;Description automatically generated">
            <a:extLst>
              <a:ext uri="{FF2B5EF4-FFF2-40B4-BE49-F238E27FC236}">
                <a16:creationId xmlns:a16="http://schemas.microsoft.com/office/drawing/2014/main" id="{175D41BC-F27F-1764-9391-E8C556634F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538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6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Haiku Contest Submission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en-US" dirty="0"/>
              <a:t>Haiku Title: [Insert Here]</a:t>
            </a:r>
          </a:p>
        </p:txBody>
      </p:sp>
      <p:sp>
        <p:nvSpPr>
          <p:cNvPr id="4" name="Haiku Title Field"/>
          <p:cNvSpPr>
            <a:spLocks noGrp="1"/>
          </p:cNvSpPr>
          <p:nvPr>
            <p:ph sz="quarter" idx="17"/>
          </p:nvPr>
        </p:nvSpPr>
        <p:spPr>
          <a:xfrm>
            <a:off x="652803" y="1700000"/>
            <a:ext cx="3998397" cy="300000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386BB6"/>
                </a:solidFill>
              </a:rPr>
              <a:t>Poet’s Name: [Insert Here]</a:t>
            </a:r>
          </a:p>
        </p:txBody>
      </p:sp>
      <p:sp>
        <p:nvSpPr>
          <p:cNvPr id="5" name="Haiku Text Area"/>
          <p:cNvSpPr/>
          <p:nvPr/>
        </p:nvSpPr>
        <p:spPr>
          <a:xfrm>
            <a:off x="652803" y="2100000"/>
            <a:ext cx="7517324" cy="2050000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algn="ctr">
              <a:buNone/>
            </a:pPr>
            <a:r>
              <a:rPr lang="en-US" sz="2400" i="1" dirty="0">
                <a:solidFill>
                  <a:srgbClr val="8C8C8C"/>
                </a:solidFill>
              </a:rPr>
              <a:t>[Line 1 — 5 syllables]</a:t>
            </a:r>
          </a:p>
          <a:p>
            <a:pPr algn="ctr">
              <a:buNone/>
            </a:pPr>
            <a:r>
              <a:rPr lang="en-US" sz="2400" i="1" dirty="0">
                <a:solidFill>
                  <a:srgbClr val="8C8C8C"/>
                </a:solidFill>
              </a:rPr>
              <a:t>[Line 2 — 7 syllables]</a:t>
            </a:r>
          </a:p>
          <a:p>
            <a:pPr algn="ctr">
              <a:buNone/>
            </a:pPr>
            <a:r>
              <a:rPr lang="en-US" sz="2400" i="1" dirty="0">
                <a:solidFill>
                  <a:srgbClr val="8C8C8C"/>
                </a:solidFill>
              </a:rPr>
              <a:t>[Line 3 — 5 syllables]</a:t>
            </a:r>
          </a:p>
        </p:txBody>
      </p:sp>
      <p:sp>
        <p:nvSpPr>
          <p:cNvPr id="6" name="Compliance Note"/>
          <p:cNvSpPr/>
          <p:nvPr/>
        </p:nvSpPr>
        <p:spPr>
          <a:xfrm>
            <a:off x="813338" y="4811794"/>
            <a:ext cx="7517324" cy="2600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Autofit/>
          </a:bodyPr>
          <a:lstStyle/>
          <a:p>
            <a:pPr>
              <a:buNone/>
            </a:pPr>
            <a:r>
              <a:rPr lang="en-US" sz="900" i="1" dirty="0">
                <a:solidFill>
                  <a:srgbClr val="8C8C8C"/>
                </a:solidFill>
              </a:rPr>
              <a:t>Original work only. AI-generated submissions are not permitted; AI-assisted editing is allowed.</a:t>
            </a:r>
          </a:p>
        </p:txBody>
      </p:sp>
      <p:sp>
        <p:nvSpPr>
          <p:cNvPr id="7" name="Haiku Title Field">
            <a:extLst>
              <a:ext uri="{FF2B5EF4-FFF2-40B4-BE49-F238E27FC236}">
                <a16:creationId xmlns:a16="http://schemas.microsoft.com/office/drawing/2014/main" id="{EA374EEA-5E2A-8BB9-506C-4A2816860A46}"/>
              </a:ext>
            </a:extLst>
          </p:cNvPr>
          <p:cNvSpPr txBox="1">
            <a:spLocks/>
          </p:cNvSpPr>
          <p:nvPr/>
        </p:nvSpPr>
        <p:spPr>
          <a:xfrm>
            <a:off x="4651200" y="1696191"/>
            <a:ext cx="3998397" cy="300000"/>
          </a:xfrm>
          <a:prstGeom prst="rect">
            <a:avLst/>
          </a:prstGeom>
        </p:spPr>
        <p:txBody>
          <a:bodyPr anchor="t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300" b="1" dirty="0">
                <a:solidFill>
                  <a:srgbClr val="386BB6"/>
                </a:solidFill>
              </a:rPr>
              <a:t>Poet’s Company/Organization: [Insert Here]</a:t>
            </a:r>
          </a:p>
        </p:txBody>
      </p:sp>
      <p:sp>
        <p:nvSpPr>
          <p:cNvPr id="8" name="Haiku Title Field">
            <a:extLst>
              <a:ext uri="{FF2B5EF4-FFF2-40B4-BE49-F238E27FC236}">
                <a16:creationId xmlns:a16="http://schemas.microsoft.com/office/drawing/2014/main" id="{3AD54510-2B36-453B-514D-FE0BCE5F3E22}"/>
              </a:ext>
            </a:extLst>
          </p:cNvPr>
          <p:cNvSpPr txBox="1">
            <a:spLocks/>
          </p:cNvSpPr>
          <p:nvPr/>
        </p:nvSpPr>
        <p:spPr>
          <a:xfrm>
            <a:off x="652803" y="1950000"/>
            <a:ext cx="3998397" cy="300000"/>
          </a:xfrm>
          <a:prstGeom prst="rect">
            <a:avLst/>
          </a:prstGeom>
        </p:spPr>
        <p:txBody>
          <a:bodyPr anchor="t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300" b="1" dirty="0">
                <a:solidFill>
                  <a:srgbClr val="386BB6"/>
                </a:solidFill>
              </a:rPr>
              <a:t>Poet’s LinkedIn (Optional): [Insert Here]</a:t>
            </a:r>
          </a:p>
        </p:txBody>
      </p:sp>
    </p:spTree>
    <p:extLst>
      <p:ext uri="{BB962C8B-B14F-4D97-AF65-F5344CB8AC3E}">
        <p14:creationId xmlns:p14="http://schemas.microsoft.com/office/powerpoint/2010/main" val="405145270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  <a:ln>
          <a:noFill/>
        </a:ln>
      </a:spPr>
      <a:bodyPr spcFirstLastPara="1" wrap="square" lIns="91425" tIns="91425" rIns="91425" bIns="91425" anchor="t" anchorCtr="0">
        <a:noAutofit/>
      </a:bodyPr>
      <a:lstStyle>
        <a:defPPr marL="0" indent="0" algn="l" rtl="0">
          <a:spcBef>
            <a:spcPts val="0"/>
          </a:spcBef>
          <a:spcAft>
            <a:spcPts val="0"/>
          </a:spcAft>
          <a:buNone/>
          <a:defRPr sz="3100" b="1" dirty="0">
            <a:solidFill>
              <a:srgbClr val="386BB6"/>
            </a:solidFill>
            <a:latin typeface="Lato"/>
            <a:ea typeface="Lato"/>
            <a:cs typeface="Lato"/>
            <a:sym typeface="Lato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5951</TotalTime>
  <Words>71</Words>
  <Application>Microsoft Office PowerPoint</Application>
  <PresentationFormat>On-screen Show (16:9)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Abbey Norris</dc:creator>
  <cp:lastModifiedBy>Megan Bain</cp:lastModifiedBy>
  <cp:revision>27</cp:revision>
  <dcterms:modified xsi:type="dcterms:W3CDTF">2026-09-10T16:11:20Z</dcterms:modified>
</cp:coreProperties>
</file>